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>
    <p:restoredLeft autoAdjust="0" sz="15633"/>
    <p:restoredTop autoAdjust="0" sz="94711"/>
  </p:normalViewPr>
  <p:slideViewPr>
    <p:cSldViewPr snapToGrid="0" snapToObjects="1">
      <p:cViewPr varScale="1">
        <p:scale>
          <a:sx d="100" n="84"/>
          <a:sy d="100" n="84"/>
        </p:scale>
        <p:origin x="1278" y="60"/>
      </p:cViewPr>
      <p:guideLst>
        <p:guide orient="horz" pos="2160"/>
        <p:guide pos="2880"/>
      </p:guideLst>
    </p:cSldViewPr>
  </p:slideViewPr>
  <p:outlineViewPr>
    <p:cViewPr>
      <p:scale>
        <a:sx d="100" n="33"/>
        <a:sy d="100" n="33"/>
      </p:scale>
      <p:origin x="0" y="0"/>
    </p:cViewPr>
  </p:outlineViewPr>
  <p:notesTextViewPr>
    <p:cViewPr>
      <p:scale>
        <a:sx d="100" n="100"/>
        <a:sy d="100" n="100"/>
      </p:scale>
      <p:origin x="0" y="0"/>
    </p:cViewPr>
  </p:notesTextViewPr>
  <p:gridSpacing cx="76200" cy="76200"/>
</p:viewPr>
</file>

<file path=ppt/_rels/presentation.xml.rels><?xml version="1.0" encoding="UTF-8"?>
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6" Type="http://schemas.openxmlformats.org/officeDocument/2006/relationships/viewProps" Target="viewProps.xml" /><Relationship Id="rId5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8" Type="http://schemas.openxmlformats.org/officeDocument/2006/relationships/tableStyles" Target="tableStyles.xml" /><Relationship Id="rId7" Type="http://schemas.openxmlformats.org/officeDocument/2006/relationships/theme" Target="theme/theme1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357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2008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Header</a:t>
            </a:r>
            <a:r>
              <a:rPr/>
              <a:t> </a:t>
            </a:r>
            <a:r>
              <a:rPr/>
              <a:t>with</a:t>
            </a:r>
            <a:r>
              <a:rPr/>
              <a:t> </a:t>
            </a:r>
            <a:r>
              <a:rPr>
                <a:latin typeface="Courier"/>
              </a:rPr>
              <a:t>inline code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Code at level 0</a:t>
            </a:r>
          </a:p>
          <a:p>
            <a:pPr lvl="1"/>
            <a:r>
              <a:rPr/>
              <a:t>Bullet item with </a:t>
            </a:r>
            <a:r>
              <a:rPr>
                <a:latin typeface="Courier"/>
              </a:rPr>
              <a:t>inline code</a:t>
            </a:r>
          </a:p>
          <a:p>
            <a:pPr lvl="1" indent="0">
              <a:buNone/>
            </a:pPr>
            <a:r>
              <a:rPr>
                <a:latin typeface="Courier"/>
              </a:rPr>
              <a:t>Code block at level 1</a:t>
            </a:r>
          </a:p>
          <a:p>
            <a:pPr lvl="2"/>
            <a:r>
              <a:rPr/>
              <a:t>with </a:t>
            </a:r>
            <a:r>
              <a:rPr>
                <a:latin typeface="Courier"/>
              </a:rPr>
              <a:t>nested</a:t>
            </a:r>
          </a:p>
          <a:p>
            <a:pPr lvl="2" indent="0">
              <a:buNone/>
            </a:pPr>
            <a:r>
              <a:rPr>
                <a:latin typeface="Courier"/>
              </a:rPr>
              <a:t>lvl2
lvl2
lvl2</a:t>
            </a:r>
          </a:p>
          <a:p>
            <a:pPr lvl="0" marL="0" indent="0">
              <a:spcBef>
                <a:spcPts val="3000"/>
              </a:spcBef>
              <a:buNone/>
            </a:pPr>
            <a:r>
              <a:rPr b="1"/>
              <a:t>Second heading level with </a:t>
            </a:r>
            <a:r>
              <a:rPr b="1">
                <a:latin typeface="Courier"/>
              </a:rPr>
              <a:t>code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Syntax</a:t>
            </a:r>
            <a:r>
              <a:rPr/>
              <a:t> </a:t>
            </a:r>
            <a:r>
              <a:rPr/>
              <a:t>highlighting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solidFill>
                  <a:srgbClr val="06287E"/>
                </a:solidFill>
                <a:latin typeface="Courier"/>
              </a:rPr>
              <a:t>id</a:t>
            </a:r>
            <a:r>
              <a:rPr>
                <a:solidFill>
                  <a:srgbClr val="007020"/>
                </a:solidFill>
                <a:latin typeface="Courier"/>
              </a:rPr>
              <a:t> ::</a:t>
            </a:r>
            <a:r>
              <a:rPr>
                <a:latin typeface="Courier"/>
              </a:rPr>
              <a:t> a </a:t>
            </a:r>
            <a:r>
              <a:rPr>
                <a:solidFill>
                  <a:srgbClr val="007020"/>
                </a:solidFill>
                <a:latin typeface="Courier"/>
              </a:rPr>
              <a:t>-&gt;</a:t>
            </a:r>
            <a:r>
              <a:rPr>
                <a:latin typeface="Courier"/>
              </a:rPr>
              <a:t> a</a:t>
            </a:r>
            <a:br/>
            <a:r>
              <a:rPr>
                <a:solidFill>
                  <a:srgbClr val="06287E"/>
                </a:solidFill>
                <a:latin typeface="Courier"/>
              </a:rPr>
              <a:t>id</a:t>
            </a:r>
            <a:r>
              <a:rPr>
                <a:latin typeface="Courier"/>
              </a:rPr>
              <a:t> x </a:t>
            </a:r>
            <a:r>
              <a:rPr>
                <a:solidFill>
                  <a:srgbClr val="007020"/>
                </a:solidFill>
                <a:latin typeface="Courier"/>
              </a:rPr>
              <a:t>=</a:t>
            </a:r>
            <a:r>
              <a:rPr>
                <a:latin typeface="Courier"/>
              </a:rPr>
              <a:t> x</a:t>
            </a:r>
          </a:p>
          <a:p>
            <a:pPr lvl="1"/>
            <a:r>
              <a:rPr/>
              <a:t>Nested</a:t>
            </a:r>
          </a:p>
          <a:p>
            <a:pPr lvl="1" indent="0">
              <a:buNone/>
            </a:pPr>
            <a:r>
              <a:rPr>
                <a:solidFill>
                  <a:srgbClr val="007020"/>
                </a:solidFill>
                <a:latin typeface="Courier"/>
              </a:rPr>
              <a:t>g ::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902000"/>
                </a:solidFill>
                <a:latin typeface="Courier"/>
              </a:rPr>
              <a:t>Int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07020"/>
                </a:solidFill>
                <a:latin typeface="Courier"/>
              </a:rPr>
              <a:t>-&gt;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902000"/>
                </a:solidFill>
                <a:latin typeface="Courier"/>
              </a:rPr>
              <a:t>Int</a:t>
            </a:r>
            <a:br/>
            <a:r>
              <a:rPr>
                <a:latin typeface="Courier"/>
              </a:rPr>
              <a:t>g x </a:t>
            </a:r>
            <a:r>
              <a:rPr>
                <a:solidFill>
                  <a:srgbClr val="007020"/>
                </a:solidFill>
                <a:latin typeface="Courier"/>
              </a:rPr>
              <a:t>=</a:t>
            </a:r>
            <a:r>
              <a:rPr>
                <a:latin typeface="Courier"/>
              </a:rPr>
              <a:t> x </a:t>
            </a:r>
            <a:r>
              <a:rPr>
                <a:solidFill>
                  <a:srgbClr val="666666"/>
                </a:solidFill>
                <a:latin typeface="Courier"/>
              </a:rPr>
              <a:t>*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A070"/>
                </a:solidFill>
                <a:latin typeface="Courier"/>
              </a:rPr>
              <a:t>3</a:t>
            </a:r>
          </a:p>
        </p:txBody>
      </p:sp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Two</a:t>
            </a:r>
            <a:r>
              <a:rPr/>
              <a:t> </a:t>
            </a:r>
            <a:r>
              <a:rPr/>
              <a:t>column</a:t>
            </a:r>
            <a:r>
              <a:rPr/>
              <a:t> </a:t>
            </a:r>
            <a:r>
              <a:rPr/>
              <a:t>slide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sz="half"/>
          </p:nvPr>
        </p:nvSpPr>
        <p:spPr/>
        <p:txBody>
          <a:bodyPr/>
          <a:lstStyle/>
          <a:p>
            <a:pPr lvl="1"/>
            <a:r>
              <a:rPr/>
              <a:t>A total alternative for </a:t>
            </a:r>
            <a:r>
              <a:rPr>
                <a:latin typeface="Courier"/>
              </a:rPr>
              <a:t>head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2" sz="half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safeHead :: [a] -&gt; Maybe a
safeHead [] = Nothing
safeHead (x:_) = Just x</a:t>
            </a: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49</Words>
  <Application>Microsoft Office PowerPoint</Application>
  <PresentationFormat>On-screen Show (4:3)</PresentationFormat>
  <Paragraphs>15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Presentation Title</vt:lpstr>
      <vt:lpstr>Slide Title</vt:lpstr>
      <vt:lpstr>Section header</vt:lpstr>
      <vt:lpstr>Slide Title for Two-Content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2021-02-11T05:02:53Z</dcterms:created>
  <dcterms:modified xsi:type="dcterms:W3CDTF">2021-02-11T05:02:53Z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