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with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column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2021-10-02T14:24:57Z</dcterms:created>
  <dcterms:modified xsi:type="dcterms:W3CDTF">2021-10-02T14:24:57Z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