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
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6" Type="http://schemas.openxmlformats.org/officeDocument/2006/relationships/viewProps" Target="viewProps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g" />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Content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311400" y="1600200"/>
            <a:ext cx="4521200" cy="4521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More content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2021-02-11T05:02:53Z</dcterms:created>
  <dcterms:modified xsi:type="dcterms:W3CDTF">2021-02-11T05:02:53Z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