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
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Two-Column</a:t>
            </a:r>
            <a:r>
              <a:rPr/>
              <a:t> </a:t>
            </a:r>
            <a:r>
              <a:rPr/>
              <a:t>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One paragraph.</a:t>
            </a:r>
          </a:p>
          <a:p>
            <a:pPr lvl="0" marL="0" indent="0">
              <a:buNone/>
            </a:pPr>
            <a:r>
              <a:rPr/>
              <a:t>Another paragraph.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Second column paragraph.</a:t>
            </a:r>
          </a:p>
          <a:p>
            <a:pPr lvl="0" marL="0" indent="0">
              <a:buNone/>
            </a:pPr>
            <a:r>
              <a:rPr/>
              <a:t>Another second paragraph.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2021-02-11T05:02:52Z</dcterms:created>
  <dcterms:modified xsi:type="dcterms:W3CDTF">2021-02-11T05:02:52Z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